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ckwell" panose="02060603020205020403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94598-220B-4ED5-BB02-29BAE0325572}" v="45" dt="2025-08-20T17:18:42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SLIDES_API114057380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SLIDES_API114057380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SLIDES_API114057380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SLIDES_API114057380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SLIDES_API114057380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SLIDES_API114057380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SLIDES_API114057380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SLIDES_API114057380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SLIDES_API114057380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SLIDES_API114057380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SLIDES_API114057380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SLIDES_API114057380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SLIDES_API114057380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SLIDES_API114057380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SLIDES_API114057380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SLIDES_API114057380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SLIDES_API114057380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SLIDES_API114057380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818" y="601724"/>
            <a:ext cx="6477805" cy="2190535"/>
          </a:xfrm>
        </p:spPr>
        <p:txBody>
          <a:bodyPr bIns="0" anchor="b">
            <a:normAutofit/>
          </a:bodyPr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818" y="2793056"/>
            <a:ext cx="6477804" cy="733216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684" y="246981"/>
            <a:ext cx="4220081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7626" y="599230"/>
            <a:ext cx="608264" cy="3776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3518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8177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289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638991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678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7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3512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817" y="1317098"/>
            <a:ext cx="6482366" cy="1476755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0817" y="2793853"/>
            <a:ext cx="6482366" cy="820490"/>
          </a:xfrm>
        </p:spPr>
        <p:txBody>
          <a:bodyPr tIns="91440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911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6970183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366491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605" y="1513007"/>
            <a:ext cx="3366491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060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6971702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366596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366596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2019" y="1517253"/>
            <a:ext cx="3366596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2019" y="2116119"/>
            <a:ext cx="3366596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474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527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93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221475" cy="1804889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7743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221475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545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44172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294700"/>
            <a:ext cx="4143303" cy="1567601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099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6968411" cy="786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6968411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31560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220081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Rectangle 8"/>
          <p:cNvSpPr/>
          <p:nvPr/>
        </p:nvSpPr>
        <p:spPr>
          <a:xfrm>
            <a:off x="0" y="2716718"/>
            <a:ext cx="9144000" cy="18794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4597003"/>
            <a:ext cx="9144000" cy="55721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460360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628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facdev.e-education.psu.edu/taxonomy/term/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11700" y="740550"/>
            <a:ext cx="8520600" cy="36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600" dirty="0"/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Welcome to 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Ms. Fairweather's 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G.E.A.R.S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Room 6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2025-2026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00" dirty="0"/>
          </a:p>
        </p:txBody>
      </p:sp>
      <p:pic>
        <p:nvPicPr>
          <p:cNvPr id="5" name="Graphic 4" descr="Backpack with stack of books and pear">
            <a:extLst>
              <a:ext uri="{FF2B5EF4-FFF2-40B4-BE49-F238E27FC236}">
                <a16:creationId xmlns:a16="http://schemas.microsoft.com/office/drawing/2014/main" id="{5036952E-7932-0E9B-2729-6AF837D29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796007" flipH="1">
            <a:off x="454911" y="1627603"/>
            <a:ext cx="2593226" cy="3681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Forward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 dirty="0"/>
              <a:t>What do you want to learn this year?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 dirty="0"/>
              <a:t>Share your goals and interests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 dirty="0"/>
              <a:t>Upcoming projects and activities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 dirty="0"/>
              <a:t>Special events to look forward to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 dirty="0"/>
              <a:t>Working together as a team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 dirty="0"/>
              <a:t>Making this year amazing!</a:t>
            </a:r>
            <a:endParaRPr sz="2600" dirty="0"/>
          </a:p>
        </p:txBody>
      </p:sp>
      <p:pic>
        <p:nvPicPr>
          <p:cNvPr id="6" name="Graphic 5" descr="Arrow: Slight curve outline">
            <a:extLst>
              <a:ext uri="{FF2B5EF4-FFF2-40B4-BE49-F238E27FC236}">
                <a16:creationId xmlns:a16="http://schemas.microsoft.com/office/drawing/2014/main" id="{D0460823-0D3C-263E-005B-F6727C154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9381" y="2170208"/>
            <a:ext cx="2393342" cy="2015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C7F3-F592-3740-DDF8-CB02535A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for Jokes!!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A931C-65A7-99A9-C122-D51C1E430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Why did the student bring a ladder to school?</a:t>
            </a:r>
            <a:r>
              <a:rPr lang="en-US" sz="1800" dirty="0"/>
              <a:t> </a:t>
            </a:r>
          </a:p>
          <a:p>
            <a:r>
              <a:rPr lang="en-US" sz="1800" dirty="0"/>
              <a:t>Because they wanted to go to high school!</a:t>
            </a:r>
          </a:p>
          <a:p>
            <a:r>
              <a:rPr lang="en-US" sz="1800" b="1" dirty="0"/>
              <a:t>What do you call a teacher who is always in a hurry?</a:t>
            </a:r>
            <a:r>
              <a:rPr lang="en-US" sz="1800" dirty="0"/>
              <a:t> </a:t>
            </a:r>
          </a:p>
          <a:p>
            <a:r>
              <a:rPr lang="en-US" sz="1800" dirty="0"/>
              <a:t>A fast-tor!</a:t>
            </a:r>
          </a:p>
          <a:p>
            <a:r>
              <a:rPr lang="en-US" sz="1800" b="1" dirty="0"/>
              <a:t>Why did the math book look so sad?</a:t>
            </a:r>
            <a:r>
              <a:rPr lang="en-US" sz="1800" dirty="0"/>
              <a:t> </a:t>
            </a:r>
          </a:p>
          <a:p>
            <a:r>
              <a:rPr lang="en-US" sz="1800" dirty="0"/>
              <a:t>Because it had too many problems!</a:t>
            </a:r>
          </a:p>
          <a:p>
            <a:r>
              <a:rPr lang="en-US" sz="1800" b="1" dirty="0"/>
              <a:t>Why did the pencil break up with the eraser?</a:t>
            </a:r>
            <a:r>
              <a:rPr lang="en-US" sz="1800" dirty="0"/>
              <a:t> </a:t>
            </a:r>
          </a:p>
          <a:p>
            <a:r>
              <a:rPr lang="en-US" sz="1800" dirty="0"/>
              <a:t>Because it found someone new to draw with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2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Your Teacher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Ms. Fairweather has taught 36 years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Born in Norfolk, raised in San Diego, California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Loves spending time with her two daughters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Enjoys reading, shopping and roller skating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Favorite color: Orange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Favorite food: Clam Chowder</a:t>
            </a:r>
            <a:endParaRPr sz="2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5DAC7-BC4F-2625-79A7-AA249A768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260" y="3281032"/>
            <a:ext cx="2243522" cy="2834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Classroom Rules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 dirty="0"/>
              <a:t>Follow Directions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 dirty="0"/>
              <a:t>Do Your Best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 dirty="0"/>
              <a:t>Be Respectful of Everyone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 dirty="0"/>
              <a:t>Share And Take Turns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 dirty="0"/>
              <a:t>Raise Your Hand Before Talking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 dirty="0"/>
              <a:t>Listen When Others Are Talking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 dirty="0"/>
              <a:t>Clean Up After Yourself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 dirty="0"/>
              <a:t>Work Hard and Have Fun!</a:t>
            </a:r>
            <a:endParaRPr sz="2300" dirty="0"/>
          </a:p>
        </p:txBody>
      </p:sp>
      <p:pic>
        <p:nvPicPr>
          <p:cNvPr id="6" name="Graphic 5" descr="Stack of books with pear">
            <a:extLst>
              <a:ext uri="{FF2B5EF4-FFF2-40B4-BE49-F238E27FC236}">
                <a16:creationId xmlns:a16="http://schemas.microsoft.com/office/drawing/2014/main" id="{F3997179-0B15-F3F0-FC25-2AEBFF02B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2435" y="269421"/>
            <a:ext cx="51435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Digital Classroom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Canvas: Access our Gifted Class &amp; Resources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Google Classroom: Join Ms. Fairweather's Gifted Gears until January!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Bitmoji Classroom: Our virtual learning space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Important links and resources will be shared here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Check both platforms regularly for updates</a:t>
            </a:r>
            <a:endParaRPr sz="2400"/>
          </a:p>
        </p:txBody>
      </p:sp>
      <p:pic>
        <p:nvPicPr>
          <p:cNvPr id="3" name="Graphic 2" descr="Laptop with phone and calculator">
            <a:extLst>
              <a:ext uri="{FF2B5EF4-FFF2-40B4-BE49-F238E27FC236}">
                <a16:creationId xmlns:a16="http://schemas.microsoft.com/office/drawing/2014/main" id="{4E4E406C-7EC0-D725-15CF-965376F91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0275">
            <a:off x="7207844" y="2924817"/>
            <a:ext cx="2109422" cy="2271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35521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This Year's Theme:  </a:t>
            </a:r>
            <a:r>
              <a:rPr lang="en-US" sz="2000" dirty="0"/>
              <a:t>Connecting Ideas</a:t>
            </a:r>
            <a:br>
              <a:rPr lang="en-US" sz="2000" dirty="0"/>
            </a:br>
            <a:r>
              <a:rPr lang="en-US" sz="2000" dirty="0"/>
              <a:t>“When you see how different ideas and information are connected, it helps you understand things better!”</a:t>
            </a:r>
            <a:endParaRPr sz="20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8FABB7-BF77-3537-2F9C-2BCAD08FA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68983"/>
            <a:ext cx="827154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Mind Mapping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Create visual diagrams to show relationships between concepts.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Graphic Organizers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Use charts or tables to categorize and compare information.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Discussion Groups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Engage in conversations with peers to share perspectives and insights.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Summarization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Write short summaries of what they've learned to reinforce connections.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Analogies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Relate new information to familiar concepts to deepen understanding.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Questioning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Ask questions that explore how ideas relate to each other.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strategies can help students build a stronger understanding of the material they are learning.</a:t>
            </a:r>
          </a:p>
        </p:txBody>
      </p:sp>
      <p:pic>
        <p:nvPicPr>
          <p:cNvPr id="6" name="Graphic 5" descr="A lightbulb">
            <a:extLst>
              <a:ext uri="{FF2B5EF4-FFF2-40B4-BE49-F238E27FC236}">
                <a16:creationId xmlns:a16="http://schemas.microsoft.com/office/drawing/2014/main" id="{481D1390-484B-B6B5-D03E-E2B4AA40E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4117" y="2431011"/>
            <a:ext cx="2887012" cy="2887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to Know Each Other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Fortune Teller Activity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Share interesting facts about yourself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Learn about your classmates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Build our classroom community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Create connections with peers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Have fun while learning!</a:t>
            </a:r>
            <a:endParaRPr sz="2600"/>
          </a:p>
        </p:txBody>
      </p:sp>
      <p:pic>
        <p:nvPicPr>
          <p:cNvPr id="3" name="Graphic 2" descr="A puzzle">
            <a:extLst>
              <a:ext uri="{FF2B5EF4-FFF2-40B4-BE49-F238E27FC236}">
                <a16:creationId xmlns:a16="http://schemas.microsoft.com/office/drawing/2014/main" id="{1FC0FE81-04FF-6FC2-990B-6C17B8D09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4617" y="1446640"/>
            <a:ext cx="4572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Schedule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Regular gifted program meetings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Special projects and activities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Group work opportunities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Individual exploration time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Presentation schedules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Parent communication days</a:t>
            </a:r>
            <a:endParaRPr sz="2600"/>
          </a:p>
        </p:txBody>
      </p:sp>
      <p:pic>
        <p:nvPicPr>
          <p:cNvPr id="5" name="Graphic 4" descr="Clock outline">
            <a:extLst>
              <a:ext uri="{FF2B5EF4-FFF2-40B4-BE49-F238E27FC236}">
                <a16:creationId xmlns:a16="http://schemas.microsoft.com/office/drawing/2014/main" id="{BEE4EA4A-9015-CE7F-B8B9-9196AE67B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0567" y="1812399"/>
            <a:ext cx="1853151" cy="1853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Expectations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 dirty="0"/>
              <a:t>Come prepared to learn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 dirty="0"/>
              <a:t>Participate actively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 dirty="0"/>
              <a:t>Support your classmates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 dirty="0"/>
              <a:t>Complete assignments on time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 dirty="0"/>
              <a:t>Ask questions when needed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 dirty="0"/>
              <a:t>Keep our space clean and organized</a:t>
            </a:r>
            <a:endParaRPr sz="2500" dirty="0"/>
          </a:p>
        </p:txBody>
      </p:sp>
      <p:pic>
        <p:nvPicPr>
          <p:cNvPr id="3" name="Graphic 2" descr="Apple outline">
            <a:extLst>
              <a:ext uri="{FF2B5EF4-FFF2-40B4-BE49-F238E27FC236}">
                <a16:creationId xmlns:a16="http://schemas.microsoft.com/office/drawing/2014/main" id="{35BBBEE8-8ABF-3C5A-4A88-8D74C37CE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0557" y="1987075"/>
            <a:ext cx="1755322" cy="1755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 Time</a:t>
            </a: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What supplies do I need?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When do we meet?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How are we graded?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What kinds of projects will we do?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How can parents stay informed?</a:t>
            </a:r>
            <a:endParaRPr sz="2500"/>
          </a:p>
        </p:txBody>
      </p:sp>
      <p:pic>
        <p:nvPicPr>
          <p:cNvPr id="4" name="Picture 3" descr="A cartoon of a person with question marks">
            <a:extLst>
              <a:ext uri="{FF2B5EF4-FFF2-40B4-BE49-F238E27FC236}">
                <a16:creationId xmlns:a16="http://schemas.microsoft.com/office/drawing/2014/main" id="{AE612304-439B-76F1-B5AD-4742F787E3D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65055" y="952026"/>
            <a:ext cx="2695683" cy="3616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Elm Elementary School</Template>
  <TotalTime>19</TotalTime>
  <Words>479</Words>
  <Application>Microsoft Office PowerPoint</Application>
  <PresentationFormat>On-screen Show (16:9)</PresentationFormat>
  <Paragraphs>79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Rockwell</vt:lpstr>
      <vt:lpstr>Arial</vt:lpstr>
      <vt:lpstr>Gallery</vt:lpstr>
      <vt:lpstr> Welcome to  Ms. Fairweather's  G.E.A.R.S Room 6 2025-2026 </vt:lpstr>
      <vt:lpstr>About Your Teacher</vt:lpstr>
      <vt:lpstr>Our Classroom Rules</vt:lpstr>
      <vt:lpstr>Our Digital Classroom</vt:lpstr>
      <vt:lpstr>This Year's Theme:  Connecting Ideas “When you see how different ideas and information are connected, it helps you understand things better!”</vt:lpstr>
      <vt:lpstr>Getting to Know Each Other</vt:lpstr>
      <vt:lpstr>Our Schedule</vt:lpstr>
      <vt:lpstr>Classroom Expectations</vt:lpstr>
      <vt:lpstr>Q&amp;A Time</vt:lpstr>
      <vt:lpstr>Looking Forward</vt:lpstr>
      <vt:lpstr>Just for Jokes!!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Fonda L. Fairweather</dc:creator>
  <cp:lastModifiedBy>Fonda L. Fairweather</cp:lastModifiedBy>
  <cp:revision>2</cp:revision>
  <dcterms:modified xsi:type="dcterms:W3CDTF">2025-08-21T14:35:26Z</dcterms:modified>
</cp:coreProperties>
</file>